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4" r:id="rId7"/>
    <p:sldId id="267" r:id="rId8"/>
    <p:sldId id="265" r:id="rId9"/>
    <p:sldId id="266" r:id="rId10"/>
    <p:sldId id="263" r:id="rId11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D714-C682-4694-8A45-DF6CC53FA05E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4796-B0D9-41E1-94A7-2DF43BC8F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998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D714-C682-4694-8A45-DF6CC53FA05E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4796-B0D9-41E1-94A7-2DF43BC8F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656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D714-C682-4694-8A45-DF6CC53FA05E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4796-B0D9-41E1-94A7-2DF43BC8F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68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D714-C682-4694-8A45-DF6CC53FA05E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4796-B0D9-41E1-94A7-2DF43BC8F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3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D714-C682-4694-8A45-DF6CC53FA05E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4796-B0D9-41E1-94A7-2DF43BC8F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805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D714-C682-4694-8A45-DF6CC53FA05E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4796-B0D9-41E1-94A7-2DF43BC8F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16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D714-C682-4694-8A45-DF6CC53FA05E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4796-B0D9-41E1-94A7-2DF43BC8F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194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D714-C682-4694-8A45-DF6CC53FA05E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4796-B0D9-41E1-94A7-2DF43BC8F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5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D714-C682-4694-8A45-DF6CC53FA05E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4796-B0D9-41E1-94A7-2DF43BC8F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26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D714-C682-4694-8A45-DF6CC53FA05E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4796-B0D9-41E1-94A7-2DF43BC8F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44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D714-C682-4694-8A45-DF6CC53FA05E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4796-B0D9-41E1-94A7-2DF43BC8F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048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AD714-C682-4694-8A45-DF6CC53FA05E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64796-B0D9-41E1-94A7-2DF43BC8F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166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12" Type="http://schemas.openxmlformats.org/officeDocument/2006/relationships/image" Target="../media/image15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jpeg"/><Relationship Id="rId10" Type="http://schemas.openxmlformats.org/officeDocument/2006/relationships/image" Target="../media/image13.png"/><Relationship Id="rId4" Type="http://schemas.openxmlformats.org/officeDocument/2006/relationships/image" Target="../media/image7.jpeg"/><Relationship Id="rId9" Type="http://schemas.openxmlformats.org/officeDocument/2006/relationships/image" Target="../media/image12.png"/><Relationship Id="rId14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1735128" y="917922"/>
            <a:ext cx="5933216" cy="5607422"/>
            <a:chOff x="1735128" y="917922"/>
            <a:chExt cx="5933216" cy="5607422"/>
          </a:xfrm>
        </p:grpSpPr>
        <p:pic>
          <p:nvPicPr>
            <p:cNvPr id="17" name="Picture 2" descr="http://www.zonu.com/images/0X0/2009-11-07-10926/Africa-outline-map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250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5128" y="917922"/>
              <a:ext cx="5933216" cy="56074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Rectangle 17"/>
            <p:cNvSpPr/>
            <p:nvPr/>
          </p:nvSpPr>
          <p:spPr>
            <a:xfrm>
              <a:off x="1979712" y="980728"/>
              <a:ext cx="5256584" cy="5328592"/>
            </a:xfrm>
            <a:prstGeom prst="rect">
              <a:avLst/>
            </a:prstGeom>
            <a:solidFill>
              <a:schemeClr val="bg1">
                <a:alpha val="6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 Placeholder 2"/>
          <p:cNvSpPr txBox="1">
            <a:spLocks/>
          </p:cNvSpPr>
          <p:nvPr/>
        </p:nvSpPr>
        <p:spPr bwMode="auto">
          <a:xfrm>
            <a:off x="429989" y="404664"/>
            <a:ext cx="8353425" cy="252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0" indent="0" algn="l" defTabSz="914258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ts val="300"/>
              </a:spcAft>
              <a:buFont typeface="Arial" charset="0"/>
              <a:defRPr lang="en-US" sz="3600" b="1" kern="1200">
                <a:solidFill>
                  <a:srgbClr val="4967AA"/>
                </a:solidFill>
                <a:latin typeface="+mn-lt"/>
                <a:ea typeface="+mn-ea"/>
                <a:cs typeface="+mn-cs"/>
              </a:defRPr>
            </a:lvl1pPr>
            <a:lvl2pPr marL="182281" indent="-182281" algn="l" defTabSz="914258" rtl="0" eaLnBrk="1" fontAlgn="base" hangingPunct="1">
              <a:spcBef>
                <a:spcPct val="0"/>
              </a:spcBef>
              <a:spcAft>
                <a:spcPts val="300"/>
              </a:spcAft>
              <a:buFont typeface="Arial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2pPr>
            <a:lvl3pPr marL="357444" indent="-175162" algn="l" defTabSz="914258" rtl="0" eaLnBrk="1" fontAlgn="base" hangingPunct="1">
              <a:spcBef>
                <a:spcPct val="0"/>
              </a:spcBef>
              <a:spcAft>
                <a:spcPts val="300"/>
              </a:spcAft>
              <a:buFont typeface="Arial" charset="0"/>
              <a:buChar char="‒"/>
              <a:defRPr lang="en-US" sz="2000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3pPr>
            <a:lvl4pPr marL="539725" indent="-182281" algn="l" defTabSz="914258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  <a:defRPr lang="en-US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4pPr>
            <a:lvl5pPr marL="712039" indent="-172314" algn="l" defTabSz="914258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‒"/>
              <a:defRPr lang="en-GB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5pPr>
            <a:lvl6pPr marL="803179" indent="-163770" algn="l" defTabSz="820269" rtl="0" eaLnBrk="1" latinLnBrk="0" hangingPunct="1">
              <a:spcBef>
                <a:spcPts val="0"/>
              </a:spcBef>
              <a:spcAft>
                <a:spcPts val="269"/>
              </a:spcAft>
              <a:buFont typeface="Arial" pitchFamily="34" charset="0"/>
              <a:buChar char="•"/>
              <a:defRPr sz="14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968371" indent="-165192" algn="l" defTabSz="820269" rtl="0" eaLnBrk="1" latinLnBrk="0" hangingPunct="1">
              <a:spcBef>
                <a:spcPts val="0"/>
              </a:spcBef>
              <a:spcAft>
                <a:spcPts val="269"/>
              </a:spcAft>
              <a:buFont typeface="Arial" pitchFamily="34" charset="0"/>
              <a:buChar char="‒"/>
              <a:defRPr sz="13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123597" indent="-155225" algn="l" defTabSz="820269" rtl="0" eaLnBrk="1" latinLnBrk="0" hangingPunct="1">
              <a:spcBef>
                <a:spcPts val="0"/>
              </a:spcBef>
              <a:spcAft>
                <a:spcPts val="269"/>
              </a:spcAft>
              <a:buFont typeface="Arial" pitchFamily="34" charset="0"/>
              <a:buChar char="•"/>
              <a:defRPr sz="13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287365" indent="-163770" algn="l" defTabSz="820269" rtl="0" eaLnBrk="1" latinLnBrk="0" hangingPunct="1">
              <a:spcBef>
                <a:spcPts val="0"/>
              </a:spcBef>
              <a:spcAft>
                <a:spcPts val="269"/>
              </a:spcAft>
              <a:buFont typeface="Arial" pitchFamily="34" charset="0"/>
              <a:buChar char="‒"/>
              <a:defRPr sz="13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258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67A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 Dansk Industri and </a:t>
            </a:r>
          </a:p>
          <a:p>
            <a:pPr marL="0" marR="0" lvl="0" indent="0" algn="l" defTabSz="914258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67A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Industriens Fond</a:t>
            </a:r>
            <a:endParaRPr kumimoji="0" lang="da-DK" sz="3600" b="1" i="0" u="none" strike="noStrike" kern="1200" cap="none" spc="0" normalizeH="0" baseline="0" noProof="0" dirty="0">
              <a:ln>
                <a:noFill/>
              </a:ln>
              <a:solidFill>
                <a:srgbClr val="4967A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Text Placeholder 3"/>
          <p:cNvSpPr txBox="1">
            <a:spLocks/>
          </p:cNvSpPr>
          <p:nvPr/>
        </p:nvSpPr>
        <p:spPr bwMode="auto">
          <a:xfrm>
            <a:off x="395288" y="3573016"/>
            <a:ext cx="8353425" cy="2303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91425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Font typeface="Arial" charset="0"/>
              <a:defRPr lang="en-US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281" indent="-182281" algn="l" defTabSz="914258" rtl="0" eaLnBrk="1" fontAlgn="base" hangingPunct="1">
              <a:spcBef>
                <a:spcPct val="0"/>
              </a:spcBef>
              <a:spcAft>
                <a:spcPts val="300"/>
              </a:spcAft>
              <a:buFont typeface="Arial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2pPr>
            <a:lvl3pPr marL="357444" indent="-175162" algn="l" defTabSz="914258" rtl="0" eaLnBrk="1" fontAlgn="base" hangingPunct="1">
              <a:spcBef>
                <a:spcPct val="0"/>
              </a:spcBef>
              <a:spcAft>
                <a:spcPts val="300"/>
              </a:spcAft>
              <a:buFont typeface="Arial" charset="0"/>
              <a:buChar char="‒"/>
              <a:defRPr lang="en-US" sz="2000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3pPr>
            <a:lvl4pPr marL="539725" indent="-182281" algn="l" defTabSz="914258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  <a:defRPr lang="en-US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4pPr>
            <a:lvl5pPr marL="712039" indent="-172314" algn="l" defTabSz="914258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‒"/>
              <a:defRPr lang="en-GB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5pPr>
            <a:lvl6pPr marL="803179" indent="-163770" algn="l" defTabSz="820269" rtl="0" eaLnBrk="1" latinLnBrk="0" hangingPunct="1">
              <a:spcBef>
                <a:spcPts val="0"/>
              </a:spcBef>
              <a:spcAft>
                <a:spcPts val="269"/>
              </a:spcAft>
              <a:buFont typeface="Arial" pitchFamily="34" charset="0"/>
              <a:buChar char="•"/>
              <a:defRPr sz="14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968371" indent="-165192" algn="l" defTabSz="820269" rtl="0" eaLnBrk="1" latinLnBrk="0" hangingPunct="1">
              <a:spcBef>
                <a:spcPts val="0"/>
              </a:spcBef>
              <a:spcAft>
                <a:spcPts val="269"/>
              </a:spcAft>
              <a:buFont typeface="Arial" pitchFamily="34" charset="0"/>
              <a:buChar char="‒"/>
              <a:defRPr sz="13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123597" indent="-155225" algn="l" defTabSz="820269" rtl="0" eaLnBrk="1" latinLnBrk="0" hangingPunct="1">
              <a:spcBef>
                <a:spcPts val="0"/>
              </a:spcBef>
              <a:spcAft>
                <a:spcPts val="269"/>
              </a:spcAft>
              <a:buFont typeface="Arial" pitchFamily="34" charset="0"/>
              <a:buChar char="•"/>
              <a:defRPr sz="13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287365" indent="-163770" algn="l" defTabSz="820269" rtl="0" eaLnBrk="1" latinLnBrk="0" hangingPunct="1">
              <a:spcBef>
                <a:spcPts val="0"/>
              </a:spcBef>
              <a:spcAft>
                <a:spcPts val="269"/>
              </a:spcAft>
              <a:buFont typeface="Arial" pitchFamily="34" charset="0"/>
              <a:buChar char="‒"/>
              <a:defRPr sz="13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25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0"/>
            <a:r>
              <a:rPr lang="en-US" sz="2400" b="1" dirty="0">
                <a:solidFill>
                  <a:srgbClr val="4967AA"/>
                </a:solidFill>
                <a:latin typeface="Arial"/>
              </a:rPr>
              <a:t>Experiences of Danish Medium-size firms</a:t>
            </a:r>
          </a:p>
          <a:p>
            <a:pPr lvl="0"/>
            <a:endParaRPr lang="en-US" sz="2400" b="1" dirty="0">
              <a:solidFill>
                <a:srgbClr val="4967AA"/>
              </a:solidFill>
              <a:latin typeface="Arial"/>
            </a:endParaRPr>
          </a:p>
          <a:p>
            <a:pPr lvl="0"/>
            <a:r>
              <a:rPr lang="en-US" sz="2400" b="1" dirty="0">
                <a:solidFill>
                  <a:srgbClr val="4967AA"/>
                </a:solidFill>
                <a:latin typeface="Arial"/>
              </a:rPr>
              <a:t>2015 – Ready for Africa?</a:t>
            </a:r>
          </a:p>
          <a:p>
            <a:pPr lvl="0">
              <a:defRPr/>
            </a:pPr>
            <a:r>
              <a:rPr lang="en-US" sz="2400" b="1" dirty="0" smtClean="0">
                <a:solidFill>
                  <a:srgbClr val="4967AA"/>
                </a:solidFill>
                <a:latin typeface="Arial"/>
              </a:rPr>
              <a:t>2016 - 2018 </a:t>
            </a:r>
            <a:r>
              <a:rPr lang="en-US" sz="2400" b="1" dirty="0">
                <a:solidFill>
                  <a:srgbClr val="4967AA"/>
                </a:solidFill>
                <a:latin typeface="Arial"/>
              </a:rPr>
              <a:t>– Project </a:t>
            </a:r>
            <a:r>
              <a:rPr lang="en-US" sz="2400" b="1" dirty="0" err="1">
                <a:solidFill>
                  <a:srgbClr val="4967AA"/>
                </a:solidFill>
                <a:latin typeface="Arial"/>
              </a:rPr>
              <a:t>Africanisation</a:t>
            </a:r>
            <a:endParaRPr lang="en-US" sz="2400" b="1" dirty="0">
              <a:solidFill>
                <a:srgbClr val="4967AA"/>
              </a:solidFill>
              <a:latin typeface="Arial"/>
            </a:endParaRPr>
          </a:p>
          <a:p>
            <a:pPr lvl="0"/>
            <a:r>
              <a:rPr lang="en-US" sz="2400" dirty="0" smtClean="0"/>
              <a:t> </a:t>
            </a:r>
          </a:p>
          <a:p>
            <a:pPr lvl="0"/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88640"/>
            <a:ext cx="1835150" cy="233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http://www.cbs.dk/files/cbs.dk/cbs_logo_vertical_blue_rgb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641513"/>
            <a:ext cx="949510" cy="157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626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735128" y="917922"/>
            <a:ext cx="5933216" cy="5607422"/>
            <a:chOff x="1735128" y="917922"/>
            <a:chExt cx="5933216" cy="5607422"/>
          </a:xfrm>
        </p:grpSpPr>
        <p:pic>
          <p:nvPicPr>
            <p:cNvPr id="3" name="Picture 2" descr="http://www.zonu.com/images/0X0/2009-11-07-10926/Africa-outline-map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250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5128" y="917922"/>
              <a:ext cx="5933216" cy="56074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1979712" y="980728"/>
              <a:ext cx="5256584" cy="5328592"/>
            </a:xfrm>
            <a:prstGeom prst="rect">
              <a:avLst/>
            </a:prstGeom>
            <a:solidFill>
              <a:schemeClr val="bg1">
                <a:alpha val="6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123728" y="2636912"/>
            <a:ext cx="5328592" cy="1646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lvl="0" indent="0" defTabSz="914258" fontAlgn="base">
              <a:spcBef>
                <a:spcPct val="0"/>
              </a:spcBef>
              <a:spcAft>
                <a:spcPts val="300"/>
              </a:spcAft>
              <a:buFont typeface="Arial" charset="0"/>
              <a:defRPr sz="3200" b="1">
                <a:solidFill>
                  <a:srgbClr val="4967AA"/>
                </a:solidFill>
                <a:latin typeface="Arial"/>
              </a:defRPr>
            </a:lvl1pPr>
            <a:lvl2pPr marL="182281" indent="-182281" defTabSz="914258" fontAlgn="base">
              <a:spcBef>
                <a:spcPct val="0"/>
              </a:spcBef>
              <a:spcAft>
                <a:spcPts val="300"/>
              </a:spcAft>
              <a:buFont typeface="Arial" charset="0"/>
              <a:buChar char="•"/>
              <a:defRPr sz="2000">
                <a:ea typeface="+mj-ea"/>
                <a:cs typeface="+mj-cs"/>
              </a:defRPr>
            </a:lvl2pPr>
            <a:lvl3pPr marL="357444" indent="-175162" defTabSz="914258" fontAlgn="base">
              <a:spcBef>
                <a:spcPct val="0"/>
              </a:spcBef>
              <a:spcAft>
                <a:spcPts val="300"/>
              </a:spcAft>
              <a:buFont typeface="Arial" charset="0"/>
              <a:buChar char="‒"/>
              <a:defRPr sz="2000">
                <a:ea typeface="+mj-ea"/>
                <a:cs typeface="+mj-cs"/>
              </a:defRPr>
            </a:lvl3pPr>
            <a:lvl4pPr marL="539725" indent="-182281" defTabSz="914258" fontAlgn="base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  <a:defRPr>
                <a:ea typeface="+mj-ea"/>
                <a:cs typeface="+mj-cs"/>
              </a:defRPr>
            </a:lvl4pPr>
            <a:lvl5pPr marL="712039" indent="-172314" defTabSz="914258" fontAlgn="base">
              <a:spcBef>
                <a:spcPct val="0"/>
              </a:spcBef>
              <a:spcAft>
                <a:spcPts val="600"/>
              </a:spcAft>
              <a:buFont typeface="Arial" charset="0"/>
              <a:buChar char="‒"/>
              <a:defRPr>
                <a:ea typeface="+mj-ea"/>
                <a:cs typeface="+mj-cs"/>
              </a:defRPr>
            </a:lvl5pPr>
            <a:lvl6pPr marL="803179" indent="-163770" defTabSz="820269">
              <a:spcBef>
                <a:spcPts val="0"/>
              </a:spcBef>
              <a:spcAft>
                <a:spcPts val="269"/>
              </a:spcAft>
              <a:buFont typeface="Arial" pitchFamily="34" charset="0"/>
              <a:buChar char="•"/>
              <a:defRPr sz="1400" baseline="0">
                <a:solidFill>
                  <a:schemeClr val="accent1"/>
                </a:solidFill>
              </a:defRPr>
            </a:lvl6pPr>
            <a:lvl7pPr marL="968371" indent="-165192" defTabSz="820269">
              <a:spcBef>
                <a:spcPts val="0"/>
              </a:spcBef>
              <a:spcAft>
                <a:spcPts val="269"/>
              </a:spcAft>
              <a:buFont typeface="Arial" pitchFamily="34" charset="0"/>
              <a:buChar char="‒"/>
              <a:defRPr sz="1300">
                <a:solidFill>
                  <a:schemeClr val="accent1"/>
                </a:solidFill>
              </a:defRPr>
            </a:lvl7pPr>
            <a:lvl8pPr marL="1123597" indent="-155225" defTabSz="820269">
              <a:spcBef>
                <a:spcPts val="0"/>
              </a:spcBef>
              <a:spcAft>
                <a:spcPts val="269"/>
              </a:spcAft>
              <a:buFont typeface="Arial" pitchFamily="34" charset="0"/>
              <a:buChar char="•"/>
              <a:defRPr sz="1300">
                <a:solidFill>
                  <a:schemeClr val="accent1"/>
                </a:solidFill>
              </a:defRPr>
            </a:lvl8pPr>
            <a:lvl9pPr marL="1287365" indent="-163770" defTabSz="820269">
              <a:spcBef>
                <a:spcPts val="0"/>
              </a:spcBef>
              <a:spcAft>
                <a:spcPts val="269"/>
              </a:spcAft>
              <a:buFont typeface="Arial" pitchFamily="34" charset="0"/>
              <a:buChar char="‒"/>
              <a:defRPr sz="1300">
                <a:solidFill>
                  <a:schemeClr val="accent1"/>
                </a:solidFill>
              </a:defRPr>
            </a:lvl9pPr>
          </a:lstStyle>
          <a:p>
            <a:pPr algn="ctr"/>
            <a:r>
              <a:rPr lang="da-DK" dirty="0" err="1"/>
              <a:t>Thank</a:t>
            </a:r>
            <a:r>
              <a:rPr lang="da-DK" dirty="0"/>
              <a:t> </a:t>
            </a:r>
            <a:r>
              <a:rPr lang="da-DK" dirty="0" err="1"/>
              <a:t>you</a:t>
            </a:r>
            <a:endParaRPr lang="da-DK" dirty="0"/>
          </a:p>
          <a:p>
            <a:pPr algn="ctr"/>
            <a:r>
              <a:rPr lang="da-DK" dirty="0"/>
              <a:t>and</a:t>
            </a:r>
          </a:p>
          <a:p>
            <a:pPr algn="ctr"/>
            <a:r>
              <a:rPr lang="da-DK" dirty="0" err="1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6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735128" y="917922"/>
            <a:ext cx="5933216" cy="5607422"/>
            <a:chOff x="1735128" y="917922"/>
            <a:chExt cx="5933216" cy="5607422"/>
          </a:xfrm>
        </p:grpSpPr>
        <p:pic>
          <p:nvPicPr>
            <p:cNvPr id="10" name="Picture 2" descr="http://www.zonu.com/images/0X0/2009-11-07-10926/Africa-outline-map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250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5128" y="917922"/>
              <a:ext cx="5933216" cy="56074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Rectangle 10"/>
            <p:cNvSpPr/>
            <p:nvPr/>
          </p:nvSpPr>
          <p:spPr>
            <a:xfrm>
              <a:off x="1979712" y="980728"/>
              <a:ext cx="5256584" cy="5328592"/>
            </a:xfrm>
            <a:prstGeom prst="rect">
              <a:avLst/>
            </a:prstGeom>
            <a:solidFill>
              <a:schemeClr val="bg1">
                <a:alpha val="6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 Placeholder 1"/>
          <p:cNvSpPr txBox="1">
            <a:spLocks/>
          </p:cNvSpPr>
          <p:nvPr/>
        </p:nvSpPr>
        <p:spPr bwMode="auto">
          <a:xfrm>
            <a:off x="395288" y="333375"/>
            <a:ext cx="576103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defTabSz="914258" rtl="0" eaLnBrk="1" fontAlgn="base" hangingPunct="1">
              <a:spcBef>
                <a:spcPct val="0"/>
              </a:spcBef>
              <a:spcAft>
                <a:spcPts val="300"/>
              </a:spcAft>
              <a:buFont typeface="Arial" charset="0"/>
              <a:defRPr lang="en-US" sz="3200" b="1" kern="1200">
                <a:solidFill>
                  <a:srgbClr val="4967AA"/>
                </a:solidFill>
                <a:latin typeface="+mn-lt"/>
                <a:ea typeface="+mn-ea"/>
                <a:cs typeface="+mn-cs"/>
              </a:defRPr>
            </a:lvl1pPr>
            <a:lvl2pPr marL="182281" indent="-182281" algn="l" defTabSz="914258" rtl="0" eaLnBrk="1" fontAlgn="base" hangingPunct="1">
              <a:spcBef>
                <a:spcPct val="0"/>
              </a:spcBef>
              <a:spcAft>
                <a:spcPts val="300"/>
              </a:spcAft>
              <a:buFont typeface="Arial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2pPr>
            <a:lvl3pPr marL="357444" indent="-175162" algn="l" defTabSz="914258" rtl="0" eaLnBrk="1" fontAlgn="base" hangingPunct="1">
              <a:spcBef>
                <a:spcPct val="0"/>
              </a:spcBef>
              <a:spcAft>
                <a:spcPts val="300"/>
              </a:spcAft>
              <a:buFont typeface="Arial" charset="0"/>
              <a:buChar char="‒"/>
              <a:defRPr lang="en-US" sz="2000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3pPr>
            <a:lvl4pPr marL="539725" indent="-182281" algn="l" defTabSz="914258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  <a:defRPr lang="en-US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4pPr>
            <a:lvl5pPr marL="712039" indent="-172314" algn="l" defTabSz="914258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‒"/>
              <a:defRPr lang="en-GB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5pPr>
            <a:lvl6pPr marL="803179" indent="-163770" algn="l" defTabSz="820269" rtl="0" eaLnBrk="1" latinLnBrk="0" hangingPunct="1">
              <a:spcBef>
                <a:spcPts val="0"/>
              </a:spcBef>
              <a:spcAft>
                <a:spcPts val="269"/>
              </a:spcAft>
              <a:buFont typeface="Arial" pitchFamily="34" charset="0"/>
              <a:buChar char="•"/>
              <a:defRPr sz="14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968371" indent="-165192" algn="l" defTabSz="820269" rtl="0" eaLnBrk="1" latinLnBrk="0" hangingPunct="1">
              <a:spcBef>
                <a:spcPts val="0"/>
              </a:spcBef>
              <a:spcAft>
                <a:spcPts val="269"/>
              </a:spcAft>
              <a:buFont typeface="Arial" pitchFamily="34" charset="0"/>
              <a:buChar char="‒"/>
              <a:defRPr sz="13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123597" indent="-155225" algn="l" defTabSz="820269" rtl="0" eaLnBrk="1" latinLnBrk="0" hangingPunct="1">
              <a:spcBef>
                <a:spcPts val="0"/>
              </a:spcBef>
              <a:spcAft>
                <a:spcPts val="269"/>
              </a:spcAft>
              <a:buFont typeface="Arial" pitchFamily="34" charset="0"/>
              <a:buChar char="•"/>
              <a:defRPr sz="13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287365" indent="-163770" algn="l" defTabSz="820269" rtl="0" eaLnBrk="1" latinLnBrk="0" hangingPunct="1">
              <a:spcBef>
                <a:spcPts val="0"/>
              </a:spcBef>
              <a:spcAft>
                <a:spcPts val="269"/>
              </a:spcAft>
              <a:buFont typeface="Arial" pitchFamily="34" charset="0"/>
              <a:buChar char="‒"/>
              <a:defRPr sz="13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25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67A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2015 – </a:t>
            </a:r>
            <a:r>
              <a:rPr kumimoji="0" lang="da-DK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967A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Ready</a:t>
            </a:r>
            <a:r>
              <a:rPr kumimoji="0" lang="da-DK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67A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for </a:t>
            </a:r>
            <a:r>
              <a:rPr kumimoji="0" lang="da-DK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967A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Africa</a:t>
            </a:r>
            <a:r>
              <a:rPr kumimoji="0" lang="da-DK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67A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?</a:t>
            </a:r>
            <a:endParaRPr kumimoji="0" lang="da-DK" sz="3200" b="1" i="0" u="none" strike="noStrike" kern="1200" cap="none" spc="0" normalizeH="0" baseline="0" noProof="0" dirty="0">
              <a:ln>
                <a:noFill/>
              </a:ln>
              <a:solidFill>
                <a:srgbClr val="4967A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060848"/>
            <a:ext cx="6950260" cy="2810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148064" y="3659783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Average EU15 performance </a:t>
            </a:r>
            <a:r>
              <a:rPr lang="da-DK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would</a:t>
            </a: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a-DK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increase</a:t>
            </a: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Danish </a:t>
            </a:r>
            <a:r>
              <a:rPr lang="da-DK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exports</a:t>
            </a: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to </a:t>
            </a:r>
            <a:r>
              <a:rPr lang="da-DK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Africa</a:t>
            </a: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with </a:t>
            </a:r>
            <a:r>
              <a:rPr lang="da-DK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approx</a:t>
            </a: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USD 1 billion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90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zonu.com/images/0X0/2009-11-07-10926/Africa-outline-map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5128" y="917922"/>
            <a:ext cx="5933216" cy="5607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1475656" y="764704"/>
            <a:ext cx="6624736" cy="5976664"/>
          </a:xfrm>
          <a:prstGeom prst="rect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71600" y="3782650"/>
            <a:ext cx="2376264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Based</a:t>
            </a: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on 50 </a:t>
            </a:r>
            <a:r>
              <a:rPr lang="da-DK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questionnaires</a:t>
            </a: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and  15 interviews – in 2015</a:t>
            </a:r>
            <a:endParaRPr lang="en-US" dirty="0" err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Pentagon 2"/>
          <p:cNvSpPr/>
          <p:nvPr/>
        </p:nvSpPr>
        <p:spPr>
          <a:xfrm>
            <a:off x="971600" y="1877343"/>
            <a:ext cx="2880320" cy="1440160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Ready</a:t>
            </a: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for </a:t>
            </a:r>
            <a:r>
              <a:rPr lang="da-DK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Africa</a:t>
            </a: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2015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Chevron 3"/>
          <p:cNvSpPr/>
          <p:nvPr/>
        </p:nvSpPr>
        <p:spPr>
          <a:xfrm>
            <a:off x="3347864" y="1877343"/>
            <a:ext cx="4824536" cy="1440160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Africanisation</a:t>
            </a: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2016 - 2018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347864" y="3501008"/>
            <a:ext cx="1944216" cy="1440160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4788024" y="3501008"/>
            <a:ext cx="1944216" cy="1440160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6228184" y="3501008"/>
            <a:ext cx="1944216" cy="1440160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95935" y="4036422"/>
            <a:ext cx="1420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Preparation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36095" y="4036422"/>
            <a:ext cx="1420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Bootcamp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76255" y="4036422"/>
            <a:ext cx="1420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Implement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Text Placeholder 1"/>
          <p:cNvSpPr txBox="1">
            <a:spLocks/>
          </p:cNvSpPr>
          <p:nvPr/>
        </p:nvSpPr>
        <p:spPr bwMode="auto">
          <a:xfrm>
            <a:off x="395288" y="333375"/>
            <a:ext cx="576103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defTabSz="914258" rtl="0" eaLnBrk="1" fontAlgn="base" hangingPunct="1">
              <a:spcBef>
                <a:spcPct val="0"/>
              </a:spcBef>
              <a:spcAft>
                <a:spcPts val="300"/>
              </a:spcAft>
              <a:buFont typeface="Arial" charset="0"/>
              <a:defRPr lang="en-US" sz="3200" b="1" kern="1200">
                <a:solidFill>
                  <a:srgbClr val="4967AA"/>
                </a:solidFill>
                <a:latin typeface="+mn-lt"/>
                <a:ea typeface="+mn-ea"/>
                <a:cs typeface="+mn-cs"/>
              </a:defRPr>
            </a:lvl1pPr>
            <a:lvl2pPr marL="182281" indent="-182281" algn="l" defTabSz="914258" rtl="0" eaLnBrk="1" fontAlgn="base" hangingPunct="1">
              <a:spcBef>
                <a:spcPct val="0"/>
              </a:spcBef>
              <a:spcAft>
                <a:spcPts val="300"/>
              </a:spcAft>
              <a:buFont typeface="Arial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2pPr>
            <a:lvl3pPr marL="357444" indent="-175162" algn="l" defTabSz="914258" rtl="0" eaLnBrk="1" fontAlgn="base" hangingPunct="1">
              <a:spcBef>
                <a:spcPct val="0"/>
              </a:spcBef>
              <a:spcAft>
                <a:spcPts val="300"/>
              </a:spcAft>
              <a:buFont typeface="Arial" charset="0"/>
              <a:buChar char="‒"/>
              <a:defRPr lang="en-US" sz="2000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3pPr>
            <a:lvl4pPr marL="539725" indent="-182281" algn="l" defTabSz="914258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  <a:defRPr lang="en-US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4pPr>
            <a:lvl5pPr marL="712039" indent="-172314" algn="l" defTabSz="914258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‒"/>
              <a:defRPr lang="en-GB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5pPr>
            <a:lvl6pPr marL="803179" indent="-163770" algn="l" defTabSz="820269" rtl="0" eaLnBrk="1" latinLnBrk="0" hangingPunct="1">
              <a:spcBef>
                <a:spcPts val="0"/>
              </a:spcBef>
              <a:spcAft>
                <a:spcPts val="269"/>
              </a:spcAft>
              <a:buFont typeface="Arial" pitchFamily="34" charset="0"/>
              <a:buChar char="•"/>
              <a:defRPr sz="14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968371" indent="-165192" algn="l" defTabSz="820269" rtl="0" eaLnBrk="1" latinLnBrk="0" hangingPunct="1">
              <a:spcBef>
                <a:spcPts val="0"/>
              </a:spcBef>
              <a:spcAft>
                <a:spcPts val="269"/>
              </a:spcAft>
              <a:buFont typeface="Arial" pitchFamily="34" charset="0"/>
              <a:buChar char="‒"/>
              <a:defRPr sz="13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123597" indent="-155225" algn="l" defTabSz="820269" rtl="0" eaLnBrk="1" latinLnBrk="0" hangingPunct="1">
              <a:spcBef>
                <a:spcPts val="0"/>
              </a:spcBef>
              <a:spcAft>
                <a:spcPts val="269"/>
              </a:spcAft>
              <a:buFont typeface="Arial" pitchFamily="34" charset="0"/>
              <a:buChar char="•"/>
              <a:defRPr sz="13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287365" indent="-163770" algn="l" defTabSz="820269" rtl="0" eaLnBrk="1" latinLnBrk="0" hangingPunct="1">
              <a:spcBef>
                <a:spcPts val="0"/>
              </a:spcBef>
              <a:spcAft>
                <a:spcPts val="269"/>
              </a:spcAft>
              <a:buFont typeface="Arial" pitchFamily="34" charset="0"/>
              <a:buChar char="‒"/>
              <a:defRPr sz="13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25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67A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Projects 2015 and 2016</a:t>
            </a:r>
            <a:endParaRPr kumimoji="0" lang="da-DK" sz="3200" b="1" i="0" u="none" strike="noStrike" kern="1200" cap="none" spc="0" normalizeH="0" baseline="0" noProof="0" dirty="0">
              <a:ln>
                <a:noFill/>
              </a:ln>
              <a:solidFill>
                <a:srgbClr val="4967A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562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/>
          </p:cNvSpPr>
          <p:nvPr/>
        </p:nvSpPr>
        <p:spPr bwMode="auto">
          <a:xfrm>
            <a:off x="395288" y="333375"/>
            <a:ext cx="576103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0" indent="0" algn="l" defTabSz="914258" rtl="0" eaLnBrk="1" fontAlgn="base" hangingPunct="1">
              <a:spcBef>
                <a:spcPct val="0"/>
              </a:spcBef>
              <a:spcAft>
                <a:spcPts val="300"/>
              </a:spcAft>
              <a:buFont typeface="Arial" charset="0"/>
              <a:defRPr lang="en-US" sz="3200" b="1" kern="1200">
                <a:solidFill>
                  <a:srgbClr val="4967AA"/>
                </a:solidFill>
                <a:latin typeface="+mn-lt"/>
                <a:ea typeface="+mn-ea"/>
                <a:cs typeface="+mn-cs"/>
              </a:defRPr>
            </a:lvl1pPr>
            <a:lvl2pPr marL="182281" indent="-182281" algn="l" defTabSz="914258" rtl="0" eaLnBrk="1" fontAlgn="base" hangingPunct="1">
              <a:spcBef>
                <a:spcPct val="0"/>
              </a:spcBef>
              <a:spcAft>
                <a:spcPts val="300"/>
              </a:spcAft>
              <a:buFont typeface="Arial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2pPr>
            <a:lvl3pPr marL="357444" indent="-175162" algn="l" defTabSz="914258" rtl="0" eaLnBrk="1" fontAlgn="base" hangingPunct="1">
              <a:spcBef>
                <a:spcPct val="0"/>
              </a:spcBef>
              <a:spcAft>
                <a:spcPts val="300"/>
              </a:spcAft>
              <a:buFont typeface="Arial" charset="0"/>
              <a:buChar char="‒"/>
              <a:defRPr lang="en-US" sz="2000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3pPr>
            <a:lvl4pPr marL="539725" indent="-182281" algn="l" defTabSz="914258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  <a:defRPr lang="en-US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4pPr>
            <a:lvl5pPr marL="712039" indent="-172314" algn="l" defTabSz="914258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‒"/>
              <a:defRPr lang="en-GB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5pPr>
            <a:lvl6pPr marL="803179" indent="-163770" algn="l" defTabSz="820269" rtl="0" eaLnBrk="1" latinLnBrk="0" hangingPunct="1">
              <a:spcBef>
                <a:spcPts val="0"/>
              </a:spcBef>
              <a:spcAft>
                <a:spcPts val="269"/>
              </a:spcAft>
              <a:buFont typeface="Arial" pitchFamily="34" charset="0"/>
              <a:buChar char="•"/>
              <a:defRPr sz="14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968371" indent="-165192" algn="l" defTabSz="820269" rtl="0" eaLnBrk="1" latinLnBrk="0" hangingPunct="1">
              <a:spcBef>
                <a:spcPts val="0"/>
              </a:spcBef>
              <a:spcAft>
                <a:spcPts val="269"/>
              </a:spcAft>
              <a:buFont typeface="Arial" pitchFamily="34" charset="0"/>
              <a:buChar char="‒"/>
              <a:defRPr sz="13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123597" indent="-155225" algn="l" defTabSz="820269" rtl="0" eaLnBrk="1" latinLnBrk="0" hangingPunct="1">
              <a:spcBef>
                <a:spcPts val="0"/>
              </a:spcBef>
              <a:spcAft>
                <a:spcPts val="269"/>
              </a:spcAft>
              <a:buFont typeface="Arial" pitchFamily="34" charset="0"/>
              <a:buChar char="•"/>
              <a:defRPr sz="13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287365" indent="-163770" algn="l" defTabSz="820269" rtl="0" eaLnBrk="1" latinLnBrk="0" hangingPunct="1">
              <a:spcBef>
                <a:spcPts val="0"/>
              </a:spcBef>
              <a:spcAft>
                <a:spcPts val="269"/>
              </a:spcAft>
              <a:buFont typeface="Arial" pitchFamily="34" charset="0"/>
              <a:buChar char="‒"/>
              <a:defRPr sz="13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25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67A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Project </a:t>
            </a:r>
            <a:r>
              <a:rPr kumimoji="0" lang="da-DK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967A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Africanisation</a:t>
            </a:r>
            <a:r>
              <a:rPr kumimoji="0" lang="da-DK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67A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– participants </a:t>
            </a:r>
            <a:endParaRPr kumimoji="0" lang="da-DK" sz="3200" b="1" i="0" u="none" strike="noStrike" kern="1200" cap="none" spc="0" normalizeH="0" baseline="0" noProof="0" dirty="0">
              <a:ln>
                <a:noFill/>
              </a:ln>
              <a:solidFill>
                <a:srgbClr val="4967A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1556792"/>
            <a:ext cx="6480720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14 Danish </a:t>
            </a:r>
            <a:r>
              <a:rPr lang="da-DK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firms</a:t>
            </a: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  with </a:t>
            </a:r>
            <a:r>
              <a:rPr lang="da-DK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experience</a:t>
            </a: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da-DK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doing</a:t>
            </a: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business in </a:t>
            </a:r>
            <a:r>
              <a:rPr lang="da-DK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developing</a:t>
            </a: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a-DK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countries</a:t>
            </a:r>
            <a:endParaRPr lang="da-DK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 with </a:t>
            </a:r>
            <a:r>
              <a:rPr lang="da-DK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African</a:t>
            </a: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a-DK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experience</a:t>
            </a:r>
            <a:endParaRPr lang="da-DK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 with </a:t>
            </a:r>
            <a:r>
              <a:rPr lang="da-DK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Kenyan</a:t>
            </a: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a-DK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experience</a:t>
            </a:r>
            <a:endParaRPr lang="da-DK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050" name="Picture 2" descr="https://www.stepstone.dk/img/logo/GludMarstrand_243_221220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564904"/>
            <a:ext cx="23145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enkotec.com/Admin/Public/getImage.ashx?Image=/Files/Images/News/Logo-lille.jpg&amp;width=8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820492"/>
            <a:ext cx="1770013" cy="906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dinex.dk/en/~/media/Images/Retrofit/Dinex%20logo_RGB.ashx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512" y="4340509"/>
            <a:ext cx="1810990" cy="769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thornico.com/media/thornico/Hartmann_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5376265"/>
            <a:ext cx="3061760" cy="713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logonoid.com/images/vestfrost-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919562"/>
            <a:ext cx="1611164" cy="805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s://www.jobfinder.dk/getasset/b3010bb0-7236-402d-894e-b0b3e28e20ef/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376265"/>
            <a:ext cx="216024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://logonoid.com/images/dantherm-logo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128899"/>
            <a:ext cx="2204244" cy="972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http://www.science.ku.dk/matchmaking/hoejrebokse/Orana_logo-red.png?size=235x78.278052223006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83" y="3440904"/>
            <a:ext cx="1720663" cy="57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http://www.triax.dk/Media/~/media/Images/Logo/TRIAX_logo_RGB_large_PNG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285978"/>
            <a:ext cx="1637481" cy="935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https://www.dakotasupplygroup.com/wp-content/uploads/2016/03/AVK_Logo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593" y="5171127"/>
            <a:ext cx="1548921" cy="885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https://di.dk/SiteCollectionImages/English/Project%20africanisation/wodschow%20logo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8663" y="5257006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Picture 24" descr="http://www.technoind.ro/wp-content/uploads/2013/11/desmi-logo-640x480-320x240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192" y="4388957"/>
            <a:ext cx="1044575" cy="783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4" name="Picture 26" descr="https://www.jobunivers.dk/Shared/services/logos/DK/2416042_logo_large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981" y="3003632"/>
            <a:ext cx="1457572" cy="874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6" name="Picture 28" descr="http://www.preparedfoods.com/ext/resources/06_15/PalsgaardLogo900.jpg?1434402823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9364" y="4573577"/>
            <a:ext cx="1754844" cy="1072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330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/>
          </p:cNvSpPr>
          <p:nvPr/>
        </p:nvSpPr>
        <p:spPr bwMode="auto">
          <a:xfrm>
            <a:off x="395288" y="333375"/>
            <a:ext cx="576103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0" indent="0" algn="l" defTabSz="914258" rtl="0" eaLnBrk="1" fontAlgn="base" hangingPunct="1">
              <a:spcBef>
                <a:spcPct val="0"/>
              </a:spcBef>
              <a:spcAft>
                <a:spcPts val="300"/>
              </a:spcAft>
              <a:buFont typeface="Arial" charset="0"/>
              <a:defRPr lang="en-US" sz="3200" b="1" kern="1200">
                <a:solidFill>
                  <a:srgbClr val="4967AA"/>
                </a:solidFill>
                <a:latin typeface="+mn-lt"/>
                <a:ea typeface="+mn-ea"/>
                <a:cs typeface="+mn-cs"/>
              </a:defRPr>
            </a:lvl1pPr>
            <a:lvl2pPr marL="182281" indent="-182281" algn="l" defTabSz="914258" rtl="0" eaLnBrk="1" fontAlgn="base" hangingPunct="1">
              <a:spcBef>
                <a:spcPct val="0"/>
              </a:spcBef>
              <a:spcAft>
                <a:spcPts val="300"/>
              </a:spcAft>
              <a:buFont typeface="Arial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2pPr>
            <a:lvl3pPr marL="357444" indent="-175162" algn="l" defTabSz="914258" rtl="0" eaLnBrk="1" fontAlgn="base" hangingPunct="1">
              <a:spcBef>
                <a:spcPct val="0"/>
              </a:spcBef>
              <a:spcAft>
                <a:spcPts val="300"/>
              </a:spcAft>
              <a:buFont typeface="Arial" charset="0"/>
              <a:buChar char="‒"/>
              <a:defRPr lang="en-US" sz="2000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3pPr>
            <a:lvl4pPr marL="539725" indent="-182281" algn="l" defTabSz="914258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  <a:defRPr lang="en-US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4pPr>
            <a:lvl5pPr marL="712039" indent="-172314" algn="l" defTabSz="914258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‒"/>
              <a:defRPr lang="en-GB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5pPr>
            <a:lvl6pPr marL="803179" indent="-163770" algn="l" defTabSz="820269" rtl="0" eaLnBrk="1" latinLnBrk="0" hangingPunct="1">
              <a:spcBef>
                <a:spcPts val="0"/>
              </a:spcBef>
              <a:spcAft>
                <a:spcPts val="269"/>
              </a:spcAft>
              <a:buFont typeface="Arial" pitchFamily="34" charset="0"/>
              <a:buChar char="•"/>
              <a:defRPr sz="14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968371" indent="-165192" algn="l" defTabSz="820269" rtl="0" eaLnBrk="1" latinLnBrk="0" hangingPunct="1">
              <a:spcBef>
                <a:spcPts val="0"/>
              </a:spcBef>
              <a:spcAft>
                <a:spcPts val="269"/>
              </a:spcAft>
              <a:buFont typeface="Arial" pitchFamily="34" charset="0"/>
              <a:buChar char="‒"/>
              <a:defRPr sz="13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123597" indent="-155225" algn="l" defTabSz="820269" rtl="0" eaLnBrk="1" latinLnBrk="0" hangingPunct="1">
              <a:spcBef>
                <a:spcPts val="0"/>
              </a:spcBef>
              <a:spcAft>
                <a:spcPts val="269"/>
              </a:spcAft>
              <a:buFont typeface="Arial" pitchFamily="34" charset="0"/>
              <a:buChar char="•"/>
              <a:defRPr sz="13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287365" indent="-163770" algn="l" defTabSz="820269" rtl="0" eaLnBrk="1" latinLnBrk="0" hangingPunct="1">
              <a:spcBef>
                <a:spcPts val="0"/>
              </a:spcBef>
              <a:spcAft>
                <a:spcPts val="269"/>
              </a:spcAft>
              <a:buFont typeface="Arial" pitchFamily="34" charset="0"/>
              <a:buChar char="‒"/>
              <a:defRPr sz="13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da-DK" dirty="0" smtClean="0">
                <a:latin typeface="Arial"/>
              </a:rPr>
              <a:t>Project </a:t>
            </a:r>
            <a:r>
              <a:rPr lang="da-DK" dirty="0" err="1" smtClean="0">
                <a:latin typeface="Arial"/>
              </a:rPr>
              <a:t>Africanisation</a:t>
            </a:r>
            <a:r>
              <a:rPr lang="da-DK" dirty="0" smtClean="0">
                <a:latin typeface="Arial"/>
              </a:rPr>
              <a:t> – </a:t>
            </a:r>
            <a:r>
              <a:rPr lang="da-DK" dirty="0" err="1">
                <a:latin typeface="Arial"/>
              </a:rPr>
              <a:t>preparation</a:t>
            </a:r>
            <a:r>
              <a:rPr lang="da-DK" dirty="0">
                <a:latin typeface="Arial"/>
              </a:rPr>
              <a:t> and </a:t>
            </a:r>
            <a:r>
              <a:rPr lang="da-DK" dirty="0" err="1">
                <a:latin typeface="Arial"/>
              </a:rPr>
              <a:t>Bootcamp</a:t>
            </a:r>
            <a:r>
              <a:rPr lang="da-DK" dirty="0">
                <a:latin typeface="Arial"/>
              </a:rPr>
              <a:t> in Nairobi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560" y="1556792"/>
            <a:ext cx="6480720" cy="30469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 </a:t>
            </a:r>
            <a:r>
              <a:rPr lang="da-DK" dirty="0">
                <a:solidFill>
                  <a:prstClr val="black">
                    <a:lumMod val="65000"/>
                    <a:lumOff val="35000"/>
                  </a:prstClr>
                </a:solidFill>
              </a:rPr>
              <a:t>workshops held in Denmark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prstClr val="black">
                    <a:lumMod val="65000"/>
                    <a:lumOff val="35000"/>
                  </a:prstClr>
                </a:solidFill>
              </a:rPr>
              <a:t>1 seminar on business partner </a:t>
            </a:r>
            <a:r>
              <a:rPr lang="da-DK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selection</a:t>
            </a:r>
            <a:endParaRPr lang="da-DK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prstClr val="black">
                    <a:lumMod val="65000"/>
                    <a:lumOff val="35000"/>
                  </a:prstClr>
                </a:solidFill>
              </a:rPr>
              <a:t>2 </a:t>
            </a:r>
            <a:r>
              <a:rPr lang="da-DK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Kenyan</a:t>
            </a:r>
            <a:r>
              <a:rPr lang="da-DK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da-DK" dirty="0">
                <a:solidFill>
                  <a:prstClr val="black">
                    <a:lumMod val="65000"/>
                    <a:lumOff val="35000"/>
                  </a:prstClr>
                </a:solidFill>
              </a:rPr>
              <a:t>DI business </a:t>
            </a:r>
            <a:r>
              <a:rPr lang="da-DK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development</a:t>
            </a:r>
            <a:r>
              <a:rPr lang="da-DK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da-DK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consultants</a:t>
            </a:r>
            <a:r>
              <a:rPr lang="da-DK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da-DK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hired</a:t>
            </a:r>
            <a:endParaRPr lang="da-DK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prstClr val="black">
                    <a:lumMod val="65000"/>
                    <a:lumOff val="35000"/>
                  </a:prstClr>
                </a:solidFill>
              </a:rPr>
              <a:t>Visit to all </a:t>
            </a:r>
            <a:r>
              <a:rPr lang="da-DK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participating</a:t>
            </a:r>
            <a:r>
              <a:rPr lang="da-DK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da-DK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firms</a:t>
            </a:r>
            <a:r>
              <a:rPr lang="da-DK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in Denmark</a:t>
            </a:r>
            <a:endParaRPr lang="da-DK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Bootcamp</a:t>
            </a:r>
            <a:r>
              <a:rPr lang="da-DK" dirty="0">
                <a:solidFill>
                  <a:prstClr val="black">
                    <a:lumMod val="65000"/>
                    <a:lumOff val="35000"/>
                  </a:prstClr>
                </a:solidFill>
              </a:rPr>
              <a:t> – 1 </a:t>
            </a:r>
            <a:r>
              <a:rPr lang="da-DK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week</a:t>
            </a:r>
            <a:r>
              <a:rPr lang="da-DK" dirty="0">
                <a:solidFill>
                  <a:prstClr val="black">
                    <a:lumMod val="65000"/>
                    <a:lumOff val="35000"/>
                  </a:prstClr>
                </a:solidFill>
              </a:rPr>
              <a:t> in Nairobi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prstClr val="black">
                    <a:lumMod val="65000"/>
                    <a:lumOff val="35000"/>
                  </a:prstClr>
                </a:solidFill>
              </a:rPr>
              <a:t>General information </a:t>
            </a:r>
            <a:r>
              <a:rPr lang="da-DK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about</a:t>
            </a:r>
            <a:r>
              <a:rPr lang="da-DK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da-DK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doing</a:t>
            </a:r>
            <a:r>
              <a:rPr lang="da-DK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business in Kenya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Kenya Association of Manufacturing – </a:t>
            </a:r>
            <a:r>
              <a:rPr lang="da-DK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key</a:t>
            </a:r>
            <a:r>
              <a:rPr lang="da-DK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da-DK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role</a:t>
            </a:r>
            <a:endParaRPr lang="da-DK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Meetings with </a:t>
            </a:r>
            <a:r>
              <a:rPr lang="da-DK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K</a:t>
            </a:r>
            <a:r>
              <a:rPr lang="da-DK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enyan</a:t>
            </a:r>
            <a:r>
              <a:rPr lang="da-DK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business partners</a:t>
            </a:r>
            <a:endParaRPr lang="en-US" dirty="0" err="1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 err="1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Follow-up</a:t>
            </a:r>
            <a:r>
              <a:rPr lang="da-DK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meeting held in Denmark</a:t>
            </a:r>
          </a:p>
        </p:txBody>
      </p:sp>
      <p:pic>
        <p:nvPicPr>
          <p:cNvPr id="3074" name="Picture 2" descr="C:\Users\hg.ikl\Dropbox\CBS\DI Fra Naestved til Nairobi\Billeder\IMG_191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077072"/>
            <a:ext cx="288032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hg.ikl\Dropbox\CBS\DI Fra Naestved til Nairobi\Billeder\IMG_187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8988" y="1556792"/>
            <a:ext cx="2555776" cy="1916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513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735128" y="917922"/>
            <a:ext cx="5933216" cy="5607422"/>
            <a:chOff x="1735128" y="917922"/>
            <a:chExt cx="5933216" cy="5607422"/>
          </a:xfrm>
        </p:grpSpPr>
        <p:pic>
          <p:nvPicPr>
            <p:cNvPr id="3" name="Picture 2" descr="http://www.zonu.com/images/0X0/2009-11-07-10926/Africa-outline-map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250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5128" y="917922"/>
              <a:ext cx="5933216" cy="56074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1979712" y="980728"/>
              <a:ext cx="5256584" cy="5328592"/>
            </a:xfrm>
            <a:prstGeom prst="rect">
              <a:avLst/>
            </a:prstGeom>
            <a:solidFill>
              <a:schemeClr val="bg1">
                <a:alpha val="6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 Placeholder 1"/>
          <p:cNvSpPr txBox="1">
            <a:spLocks/>
          </p:cNvSpPr>
          <p:nvPr/>
        </p:nvSpPr>
        <p:spPr bwMode="auto">
          <a:xfrm>
            <a:off x="395288" y="333375"/>
            <a:ext cx="576103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 fontScale="92500"/>
          </a:bodyPr>
          <a:lstStyle>
            <a:lvl1pPr marL="0" indent="0" algn="l" defTabSz="914258" rtl="0" eaLnBrk="1" fontAlgn="base" hangingPunct="1">
              <a:spcBef>
                <a:spcPct val="0"/>
              </a:spcBef>
              <a:spcAft>
                <a:spcPts val="300"/>
              </a:spcAft>
              <a:buFont typeface="Arial" charset="0"/>
              <a:defRPr lang="en-US" sz="3200" b="1" kern="1200">
                <a:solidFill>
                  <a:srgbClr val="4967AA"/>
                </a:solidFill>
                <a:latin typeface="+mn-lt"/>
                <a:ea typeface="+mn-ea"/>
                <a:cs typeface="+mn-cs"/>
              </a:defRPr>
            </a:lvl1pPr>
            <a:lvl2pPr marL="182281" indent="-182281" algn="l" defTabSz="914258" rtl="0" eaLnBrk="1" fontAlgn="base" hangingPunct="1">
              <a:spcBef>
                <a:spcPct val="0"/>
              </a:spcBef>
              <a:spcAft>
                <a:spcPts val="300"/>
              </a:spcAft>
              <a:buFont typeface="Arial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2pPr>
            <a:lvl3pPr marL="357444" indent="-175162" algn="l" defTabSz="914258" rtl="0" eaLnBrk="1" fontAlgn="base" hangingPunct="1">
              <a:spcBef>
                <a:spcPct val="0"/>
              </a:spcBef>
              <a:spcAft>
                <a:spcPts val="300"/>
              </a:spcAft>
              <a:buFont typeface="Arial" charset="0"/>
              <a:buChar char="‒"/>
              <a:defRPr lang="en-US" sz="2000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3pPr>
            <a:lvl4pPr marL="539725" indent="-182281" algn="l" defTabSz="914258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  <a:defRPr lang="en-US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4pPr>
            <a:lvl5pPr marL="712039" indent="-172314" algn="l" defTabSz="914258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‒"/>
              <a:defRPr lang="en-GB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5pPr>
            <a:lvl6pPr marL="803179" indent="-163770" algn="l" defTabSz="820269" rtl="0" eaLnBrk="1" latinLnBrk="0" hangingPunct="1">
              <a:spcBef>
                <a:spcPts val="0"/>
              </a:spcBef>
              <a:spcAft>
                <a:spcPts val="269"/>
              </a:spcAft>
              <a:buFont typeface="Arial" pitchFamily="34" charset="0"/>
              <a:buChar char="•"/>
              <a:defRPr sz="14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968371" indent="-165192" algn="l" defTabSz="820269" rtl="0" eaLnBrk="1" latinLnBrk="0" hangingPunct="1">
              <a:spcBef>
                <a:spcPts val="0"/>
              </a:spcBef>
              <a:spcAft>
                <a:spcPts val="269"/>
              </a:spcAft>
              <a:buFont typeface="Arial" pitchFamily="34" charset="0"/>
              <a:buChar char="‒"/>
              <a:defRPr sz="13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123597" indent="-155225" algn="l" defTabSz="820269" rtl="0" eaLnBrk="1" latinLnBrk="0" hangingPunct="1">
              <a:spcBef>
                <a:spcPts val="0"/>
              </a:spcBef>
              <a:spcAft>
                <a:spcPts val="269"/>
              </a:spcAft>
              <a:buFont typeface="Arial" pitchFamily="34" charset="0"/>
              <a:buChar char="•"/>
              <a:defRPr sz="13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287365" indent="-163770" algn="l" defTabSz="820269" rtl="0" eaLnBrk="1" latinLnBrk="0" hangingPunct="1">
              <a:spcBef>
                <a:spcPts val="0"/>
              </a:spcBef>
              <a:spcAft>
                <a:spcPts val="269"/>
              </a:spcAft>
              <a:buFont typeface="Arial" pitchFamily="34" charset="0"/>
              <a:buChar char="‒"/>
              <a:defRPr sz="13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da-DK" dirty="0" err="1" smtClean="0">
                <a:latin typeface="Arial"/>
              </a:rPr>
              <a:t>Before</a:t>
            </a:r>
            <a:r>
              <a:rPr lang="da-DK" dirty="0" smtClean="0">
                <a:latin typeface="Arial"/>
              </a:rPr>
              <a:t> the </a:t>
            </a:r>
            <a:r>
              <a:rPr lang="da-DK" dirty="0" err="1" smtClean="0">
                <a:latin typeface="Arial"/>
              </a:rPr>
              <a:t>Bootcamp</a:t>
            </a:r>
            <a:r>
              <a:rPr lang="da-DK" dirty="0" smtClean="0">
                <a:latin typeface="Arial"/>
              </a:rPr>
              <a:t> </a:t>
            </a:r>
            <a:r>
              <a:rPr lang="da-DK" dirty="0">
                <a:latin typeface="Arial"/>
              </a:rPr>
              <a:t>in Nairobi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721" y="1988840"/>
            <a:ext cx="7278687" cy="134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721" y="3429000"/>
            <a:ext cx="7278687" cy="134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06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735128" y="917922"/>
            <a:ext cx="5933216" cy="5607422"/>
            <a:chOff x="1735128" y="917922"/>
            <a:chExt cx="5933216" cy="5607422"/>
          </a:xfrm>
        </p:grpSpPr>
        <p:pic>
          <p:nvPicPr>
            <p:cNvPr id="3" name="Picture 2" descr="http://www.zonu.com/images/0X0/2009-11-07-10926/Africa-outline-map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250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5128" y="917922"/>
              <a:ext cx="5933216" cy="56074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1979712" y="980728"/>
              <a:ext cx="5256584" cy="5328592"/>
            </a:xfrm>
            <a:prstGeom prst="rect">
              <a:avLst/>
            </a:prstGeom>
            <a:solidFill>
              <a:schemeClr val="bg1">
                <a:alpha val="6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 Placeholder 1"/>
          <p:cNvSpPr txBox="1">
            <a:spLocks/>
          </p:cNvSpPr>
          <p:nvPr/>
        </p:nvSpPr>
        <p:spPr bwMode="auto">
          <a:xfrm>
            <a:off x="395288" y="333375"/>
            <a:ext cx="576103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defTabSz="914258" rtl="0" eaLnBrk="1" fontAlgn="base" hangingPunct="1">
              <a:spcBef>
                <a:spcPct val="0"/>
              </a:spcBef>
              <a:spcAft>
                <a:spcPts val="300"/>
              </a:spcAft>
              <a:buFont typeface="Arial" charset="0"/>
              <a:defRPr lang="en-US" sz="3200" b="1" kern="1200">
                <a:solidFill>
                  <a:srgbClr val="4967AA"/>
                </a:solidFill>
                <a:latin typeface="+mn-lt"/>
                <a:ea typeface="+mn-ea"/>
                <a:cs typeface="+mn-cs"/>
              </a:defRPr>
            </a:lvl1pPr>
            <a:lvl2pPr marL="182281" indent="-182281" algn="l" defTabSz="914258" rtl="0" eaLnBrk="1" fontAlgn="base" hangingPunct="1">
              <a:spcBef>
                <a:spcPct val="0"/>
              </a:spcBef>
              <a:spcAft>
                <a:spcPts val="300"/>
              </a:spcAft>
              <a:buFont typeface="Arial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2pPr>
            <a:lvl3pPr marL="357444" indent="-175162" algn="l" defTabSz="914258" rtl="0" eaLnBrk="1" fontAlgn="base" hangingPunct="1">
              <a:spcBef>
                <a:spcPct val="0"/>
              </a:spcBef>
              <a:spcAft>
                <a:spcPts val="300"/>
              </a:spcAft>
              <a:buFont typeface="Arial" charset="0"/>
              <a:buChar char="‒"/>
              <a:defRPr lang="en-US" sz="2000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3pPr>
            <a:lvl4pPr marL="539725" indent="-182281" algn="l" defTabSz="914258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  <a:defRPr lang="en-US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4pPr>
            <a:lvl5pPr marL="712039" indent="-172314" algn="l" defTabSz="914258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‒"/>
              <a:defRPr lang="en-GB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5pPr>
            <a:lvl6pPr marL="803179" indent="-163770" algn="l" defTabSz="820269" rtl="0" eaLnBrk="1" latinLnBrk="0" hangingPunct="1">
              <a:spcBef>
                <a:spcPts val="0"/>
              </a:spcBef>
              <a:spcAft>
                <a:spcPts val="269"/>
              </a:spcAft>
              <a:buFont typeface="Arial" pitchFamily="34" charset="0"/>
              <a:buChar char="•"/>
              <a:defRPr sz="14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968371" indent="-165192" algn="l" defTabSz="820269" rtl="0" eaLnBrk="1" latinLnBrk="0" hangingPunct="1">
              <a:spcBef>
                <a:spcPts val="0"/>
              </a:spcBef>
              <a:spcAft>
                <a:spcPts val="269"/>
              </a:spcAft>
              <a:buFont typeface="Arial" pitchFamily="34" charset="0"/>
              <a:buChar char="‒"/>
              <a:defRPr sz="13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123597" indent="-155225" algn="l" defTabSz="820269" rtl="0" eaLnBrk="1" latinLnBrk="0" hangingPunct="1">
              <a:spcBef>
                <a:spcPts val="0"/>
              </a:spcBef>
              <a:spcAft>
                <a:spcPts val="269"/>
              </a:spcAft>
              <a:buFont typeface="Arial" pitchFamily="34" charset="0"/>
              <a:buChar char="•"/>
              <a:defRPr sz="13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287365" indent="-163770" algn="l" defTabSz="820269" rtl="0" eaLnBrk="1" latinLnBrk="0" hangingPunct="1">
              <a:spcBef>
                <a:spcPts val="0"/>
              </a:spcBef>
              <a:spcAft>
                <a:spcPts val="269"/>
              </a:spcAft>
              <a:buFont typeface="Arial" pitchFamily="34" charset="0"/>
              <a:buChar char="‒"/>
              <a:defRPr sz="13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da-DK" dirty="0" err="1" smtClean="0">
                <a:latin typeface="Arial"/>
              </a:rPr>
              <a:t>After</a:t>
            </a:r>
            <a:r>
              <a:rPr lang="da-DK" dirty="0" smtClean="0">
                <a:latin typeface="Arial"/>
              </a:rPr>
              <a:t> the </a:t>
            </a:r>
            <a:r>
              <a:rPr lang="da-DK" dirty="0" err="1" smtClean="0">
                <a:latin typeface="Arial"/>
              </a:rPr>
              <a:t>Bootcamp</a:t>
            </a:r>
            <a:r>
              <a:rPr lang="da-DK" dirty="0" smtClean="0">
                <a:latin typeface="Arial"/>
              </a:rPr>
              <a:t> </a:t>
            </a:r>
            <a:r>
              <a:rPr lang="da-DK" dirty="0">
                <a:latin typeface="Arial"/>
              </a:rPr>
              <a:t>in Nairobi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721" y="1988840"/>
            <a:ext cx="7278687" cy="134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720" y="3429000"/>
            <a:ext cx="7278687" cy="134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955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735128" y="917922"/>
            <a:ext cx="5933216" cy="5607422"/>
            <a:chOff x="1735128" y="917922"/>
            <a:chExt cx="5933216" cy="5607422"/>
          </a:xfrm>
        </p:grpSpPr>
        <p:pic>
          <p:nvPicPr>
            <p:cNvPr id="3" name="Picture 2" descr="http://www.zonu.com/images/0X0/2009-11-07-10926/Africa-outline-map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250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5128" y="917922"/>
              <a:ext cx="5933216" cy="56074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1979712" y="980728"/>
              <a:ext cx="5256584" cy="5328592"/>
            </a:xfrm>
            <a:prstGeom prst="rect">
              <a:avLst/>
            </a:prstGeom>
            <a:solidFill>
              <a:schemeClr val="bg1">
                <a:alpha val="6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720" y="3429000"/>
            <a:ext cx="7278687" cy="134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721" y="1988840"/>
            <a:ext cx="7278687" cy="134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Placeholder 1"/>
          <p:cNvSpPr txBox="1">
            <a:spLocks/>
          </p:cNvSpPr>
          <p:nvPr/>
        </p:nvSpPr>
        <p:spPr bwMode="auto">
          <a:xfrm>
            <a:off x="395288" y="333375"/>
            <a:ext cx="576103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defTabSz="914258" rtl="0" eaLnBrk="1" fontAlgn="base" hangingPunct="1">
              <a:spcBef>
                <a:spcPct val="0"/>
              </a:spcBef>
              <a:spcAft>
                <a:spcPts val="300"/>
              </a:spcAft>
              <a:buFont typeface="Arial" charset="0"/>
              <a:defRPr lang="en-US" sz="3200" b="1" kern="1200">
                <a:solidFill>
                  <a:srgbClr val="4967AA"/>
                </a:solidFill>
                <a:latin typeface="+mn-lt"/>
                <a:ea typeface="+mn-ea"/>
                <a:cs typeface="+mn-cs"/>
              </a:defRPr>
            </a:lvl1pPr>
            <a:lvl2pPr marL="182281" indent="-182281" algn="l" defTabSz="914258" rtl="0" eaLnBrk="1" fontAlgn="base" hangingPunct="1">
              <a:spcBef>
                <a:spcPct val="0"/>
              </a:spcBef>
              <a:spcAft>
                <a:spcPts val="300"/>
              </a:spcAft>
              <a:buFont typeface="Arial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2pPr>
            <a:lvl3pPr marL="357444" indent="-175162" algn="l" defTabSz="914258" rtl="0" eaLnBrk="1" fontAlgn="base" hangingPunct="1">
              <a:spcBef>
                <a:spcPct val="0"/>
              </a:spcBef>
              <a:spcAft>
                <a:spcPts val="300"/>
              </a:spcAft>
              <a:buFont typeface="Arial" charset="0"/>
              <a:buChar char="‒"/>
              <a:defRPr lang="en-US" sz="2000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3pPr>
            <a:lvl4pPr marL="539725" indent="-182281" algn="l" defTabSz="914258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  <a:defRPr lang="en-US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4pPr>
            <a:lvl5pPr marL="712039" indent="-172314" algn="l" defTabSz="914258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‒"/>
              <a:defRPr lang="en-GB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5pPr>
            <a:lvl6pPr marL="803179" indent="-163770" algn="l" defTabSz="820269" rtl="0" eaLnBrk="1" latinLnBrk="0" hangingPunct="1">
              <a:spcBef>
                <a:spcPts val="0"/>
              </a:spcBef>
              <a:spcAft>
                <a:spcPts val="269"/>
              </a:spcAft>
              <a:buFont typeface="Arial" pitchFamily="34" charset="0"/>
              <a:buChar char="•"/>
              <a:defRPr sz="14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968371" indent="-165192" algn="l" defTabSz="820269" rtl="0" eaLnBrk="1" latinLnBrk="0" hangingPunct="1">
              <a:spcBef>
                <a:spcPts val="0"/>
              </a:spcBef>
              <a:spcAft>
                <a:spcPts val="269"/>
              </a:spcAft>
              <a:buFont typeface="Arial" pitchFamily="34" charset="0"/>
              <a:buChar char="‒"/>
              <a:defRPr sz="13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123597" indent="-155225" algn="l" defTabSz="820269" rtl="0" eaLnBrk="1" latinLnBrk="0" hangingPunct="1">
              <a:spcBef>
                <a:spcPts val="0"/>
              </a:spcBef>
              <a:spcAft>
                <a:spcPts val="269"/>
              </a:spcAft>
              <a:buFont typeface="Arial" pitchFamily="34" charset="0"/>
              <a:buChar char="•"/>
              <a:defRPr sz="13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287365" indent="-163770" algn="l" defTabSz="820269" rtl="0" eaLnBrk="1" latinLnBrk="0" hangingPunct="1">
              <a:spcBef>
                <a:spcPts val="0"/>
              </a:spcBef>
              <a:spcAft>
                <a:spcPts val="269"/>
              </a:spcAft>
              <a:buFont typeface="Arial" pitchFamily="34" charset="0"/>
              <a:buChar char="‒"/>
              <a:defRPr sz="13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da-DK" dirty="0" err="1" smtClean="0">
                <a:latin typeface="Arial"/>
              </a:rPr>
              <a:t>After</a:t>
            </a:r>
            <a:r>
              <a:rPr lang="da-DK" dirty="0" smtClean="0">
                <a:latin typeface="Arial"/>
              </a:rPr>
              <a:t> the </a:t>
            </a:r>
            <a:r>
              <a:rPr lang="da-DK" dirty="0" err="1" smtClean="0">
                <a:latin typeface="Arial"/>
              </a:rPr>
              <a:t>Bootcamp</a:t>
            </a:r>
            <a:r>
              <a:rPr lang="da-DK" dirty="0" smtClean="0">
                <a:latin typeface="Arial"/>
              </a:rPr>
              <a:t> </a:t>
            </a:r>
            <a:r>
              <a:rPr lang="da-DK" dirty="0">
                <a:latin typeface="Arial"/>
              </a:rPr>
              <a:t>in Nairobi</a:t>
            </a:r>
          </a:p>
        </p:txBody>
      </p:sp>
    </p:spTree>
    <p:extLst>
      <p:ext uri="{BB962C8B-B14F-4D97-AF65-F5344CB8AC3E}">
        <p14:creationId xmlns:p14="http://schemas.microsoft.com/office/powerpoint/2010/main" val="25306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735128" y="917922"/>
            <a:ext cx="5933216" cy="5607422"/>
            <a:chOff x="1735128" y="917922"/>
            <a:chExt cx="5933216" cy="5607422"/>
          </a:xfrm>
        </p:grpSpPr>
        <p:pic>
          <p:nvPicPr>
            <p:cNvPr id="3" name="Picture 2" descr="http://www.zonu.com/images/0X0/2009-11-07-10926/Africa-outline-map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250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5128" y="917922"/>
              <a:ext cx="5933216" cy="56074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1979712" y="980728"/>
              <a:ext cx="5256584" cy="5328592"/>
            </a:xfrm>
            <a:prstGeom prst="rect">
              <a:avLst/>
            </a:prstGeom>
            <a:solidFill>
              <a:schemeClr val="bg1">
                <a:alpha val="6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 Placeholder 1"/>
          <p:cNvSpPr txBox="1">
            <a:spLocks/>
          </p:cNvSpPr>
          <p:nvPr/>
        </p:nvSpPr>
        <p:spPr bwMode="auto">
          <a:xfrm>
            <a:off x="395288" y="333375"/>
            <a:ext cx="576103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defTabSz="914258" rtl="0" eaLnBrk="1" fontAlgn="base" hangingPunct="1">
              <a:spcBef>
                <a:spcPct val="0"/>
              </a:spcBef>
              <a:spcAft>
                <a:spcPts val="300"/>
              </a:spcAft>
              <a:buFont typeface="Arial" charset="0"/>
              <a:defRPr lang="en-US" sz="3200" b="1" kern="1200">
                <a:solidFill>
                  <a:srgbClr val="4967AA"/>
                </a:solidFill>
                <a:latin typeface="+mn-lt"/>
                <a:ea typeface="+mn-ea"/>
                <a:cs typeface="+mn-cs"/>
              </a:defRPr>
            </a:lvl1pPr>
            <a:lvl2pPr marL="182281" indent="-182281" algn="l" defTabSz="914258" rtl="0" eaLnBrk="1" fontAlgn="base" hangingPunct="1">
              <a:spcBef>
                <a:spcPct val="0"/>
              </a:spcBef>
              <a:spcAft>
                <a:spcPts val="300"/>
              </a:spcAft>
              <a:buFont typeface="Arial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2pPr>
            <a:lvl3pPr marL="357444" indent="-175162" algn="l" defTabSz="914258" rtl="0" eaLnBrk="1" fontAlgn="base" hangingPunct="1">
              <a:spcBef>
                <a:spcPct val="0"/>
              </a:spcBef>
              <a:spcAft>
                <a:spcPts val="300"/>
              </a:spcAft>
              <a:buFont typeface="Arial" charset="0"/>
              <a:buChar char="‒"/>
              <a:defRPr lang="en-US" sz="2000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3pPr>
            <a:lvl4pPr marL="539725" indent="-182281" algn="l" defTabSz="914258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  <a:defRPr lang="en-US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4pPr>
            <a:lvl5pPr marL="712039" indent="-172314" algn="l" defTabSz="914258" rtl="0" eaLnBrk="1" fontAlgn="base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‒"/>
              <a:defRPr lang="en-GB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5pPr>
            <a:lvl6pPr marL="803179" indent="-163770" algn="l" defTabSz="820269" rtl="0" eaLnBrk="1" latinLnBrk="0" hangingPunct="1">
              <a:spcBef>
                <a:spcPts val="0"/>
              </a:spcBef>
              <a:spcAft>
                <a:spcPts val="269"/>
              </a:spcAft>
              <a:buFont typeface="Arial" pitchFamily="34" charset="0"/>
              <a:buChar char="•"/>
              <a:defRPr sz="14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968371" indent="-165192" algn="l" defTabSz="820269" rtl="0" eaLnBrk="1" latinLnBrk="0" hangingPunct="1">
              <a:spcBef>
                <a:spcPts val="0"/>
              </a:spcBef>
              <a:spcAft>
                <a:spcPts val="269"/>
              </a:spcAft>
              <a:buFont typeface="Arial" pitchFamily="34" charset="0"/>
              <a:buChar char="‒"/>
              <a:defRPr sz="13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123597" indent="-155225" algn="l" defTabSz="820269" rtl="0" eaLnBrk="1" latinLnBrk="0" hangingPunct="1">
              <a:spcBef>
                <a:spcPts val="0"/>
              </a:spcBef>
              <a:spcAft>
                <a:spcPts val="269"/>
              </a:spcAft>
              <a:buFont typeface="Arial" pitchFamily="34" charset="0"/>
              <a:buChar char="•"/>
              <a:defRPr sz="13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287365" indent="-163770" algn="l" defTabSz="820269" rtl="0" eaLnBrk="1" latinLnBrk="0" hangingPunct="1">
              <a:spcBef>
                <a:spcPts val="0"/>
              </a:spcBef>
              <a:spcAft>
                <a:spcPts val="269"/>
              </a:spcAft>
              <a:buFont typeface="Arial" pitchFamily="34" charset="0"/>
              <a:buChar char="‒"/>
              <a:defRPr sz="13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da-DK" dirty="0" err="1" smtClean="0">
                <a:latin typeface="Arial"/>
              </a:rPr>
              <a:t>After</a:t>
            </a:r>
            <a:r>
              <a:rPr lang="da-DK" dirty="0" smtClean="0">
                <a:latin typeface="Arial"/>
              </a:rPr>
              <a:t> the </a:t>
            </a:r>
            <a:r>
              <a:rPr lang="da-DK" dirty="0" err="1" smtClean="0">
                <a:latin typeface="Arial"/>
              </a:rPr>
              <a:t>Bootcamp</a:t>
            </a:r>
            <a:r>
              <a:rPr lang="da-DK" dirty="0" smtClean="0">
                <a:latin typeface="Arial"/>
              </a:rPr>
              <a:t> </a:t>
            </a:r>
            <a:r>
              <a:rPr lang="da-DK" dirty="0">
                <a:latin typeface="Arial"/>
              </a:rPr>
              <a:t>in Nairobi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721" y="1988840"/>
            <a:ext cx="7278687" cy="134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265" y="3501008"/>
            <a:ext cx="5834063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06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182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CBS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Henrik Gundelach</dc:creator>
  <cp:lastModifiedBy>Søren Jeppesen</cp:lastModifiedBy>
  <cp:revision>38</cp:revision>
  <cp:lastPrinted>2016-12-14T11:41:34Z</cp:lastPrinted>
  <dcterms:created xsi:type="dcterms:W3CDTF">2016-12-14T07:55:42Z</dcterms:created>
  <dcterms:modified xsi:type="dcterms:W3CDTF">2016-12-14T15:29:43Z</dcterms:modified>
</cp:coreProperties>
</file>